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3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970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294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6926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384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68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945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524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92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480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902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17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80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62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88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73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10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1A82F-8FC5-415C-821C-4DF0E2C241DC}" type="datetimeFigureOut">
              <a:rPr lang="ru-RU" smtClean="0"/>
              <a:t>12.07.2022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00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nf.it-academy.by/display/MST131622/Team+QA+Traine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399" y="2726118"/>
            <a:ext cx="10820401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QA 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Trainee</a:t>
            </a: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131" y="574511"/>
            <a:ext cx="561975" cy="54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90029" y="615142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Tango.me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проекта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и Тестирование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1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2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3-4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087" y="1148949"/>
            <a:ext cx="581025" cy="5238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11" y="3459291"/>
            <a:ext cx="3076575" cy="31051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11" y="2057400"/>
            <a:ext cx="30099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4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78200" y="1352293"/>
            <a:ext cx="8610600" cy="1293028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проекта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0987" y="3181008"/>
            <a:ext cx="10820400" cy="402412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Tango.me-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платформа для вещания, где пользователи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стримят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общаются со своими зрителями в чате.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Стримеры проводят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лайф-пати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другими стримерами или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стримят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одиночку. Основной контент-это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Just chatting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демонстрация своих талантов, таких как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музыка, пение 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личным умениям пользователи имеют возможность зарабатывать валюту приложения, в последствии вывести в реальные деньги.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698" y="461895"/>
            <a:ext cx="2939935" cy="19162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78" y="1727344"/>
            <a:ext cx="561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99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Команда и Тестирование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00687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QA Trainee: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процесса тестирования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Тестовое окружение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 10 x64 Google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hrome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102.0.5005.115(WEB),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11 iOS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5.2,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Xperia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XA2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ndroid-9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50.2.A.3.77;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Типы тестирования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функциональное тестирование,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интерфейса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локализации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 тесты были созданы на основании требований потребителей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 тесты выполнены вручную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Использовалась баг-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трекинговая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Jira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фиксации багов.</a:t>
            </a:r>
          </a:p>
          <a:p>
            <a:endParaRPr lang="en-US" dirty="0" smtClean="0"/>
          </a:p>
          <a:p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076586"/>
              </p:ext>
            </p:extLst>
          </p:nvPr>
        </p:nvGraphicFramePr>
        <p:xfrm>
          <a:off x="838200" y="2343651"/>
          <a:ext cx="6473825" cy="750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82208311"/>
                    </a:ext>
                  </a:extLst>
                </a:gridCol>
                <a:gridCol w="3225800">
                  <a:extLst>
                    <a:ext uri="{9D8B030D-6E8A-4147-A177-3AD203B41FA5}">
                      <a16:colId xmlns:a16="http://schemas.microsoft.com/office/drawing/2014/main" val="296598888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42910905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 in the project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2167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Egorov</a:t>
                      </a: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K.D.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en-US" sz="11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Ingineer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Lead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022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Sachilovich O.N.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en-US" sz="11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Ingineer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testing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3850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Runec D.A.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en-US" sz="11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Ingineer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testing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6790169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198" y="843175"/>
            <a:ext cx="561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588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Командой выполнено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Тест план в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Confluence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ссылка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https://conf.it-academy.by/display/MST131622/Team+QA+Trainee</a:t>
            </a:r>
            <a:r>
              <a:rPr lang="en-US" dirty="0" smtClean="0"/>
              <a:t>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основной </a:t>
            </a:r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чек-лист с 97 идеями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Девять багов найдено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 баги отображаются в тест плане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Jira-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плагином после пункта 7.4.1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отчет по спринту №1.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04287"/>
            <a:ext cx="8710083" cy="182379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96" y="1139424"/>
            <a:ext cx="561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Командой выполнено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тест план в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Jira;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Созданы тест сеты в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Jira;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Созданы </a:t>
            </a:r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 тест кейсов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Найдены 3 новых бага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отчет по спринту №2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702" y="1838198"/>
            <a:ext cx="6313978" cy="30746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02" y="5049980"/>
            <a:ext cx="7065818" cy="7775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812" y="1139424"/>
            <a:ext cx="561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2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3-4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Командой выполнено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plan Execution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Пройдены тест кейсы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Найден один новый баг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Один баг из спринта №1 решен со статусом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отчет по спринту №3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финальный отчет о выполненной работе.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6" y="5928785"/>
            <a:ext cx="11565467" cy="5797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47" y="1139424"/>
            <a:ext cx="561975" cy="5429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380222"/>
            <a:ext cx="7931150" cy="31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316" y="1692360"/>
            <a:ext cx="12220316" cy="5165640"/>
          </a:xfrm>
          <a:prstGeom prst="rect">
            <a:avLst/>
          </a:prstGeom>
          <a:effectLst>
            <a:outerShdw blurRad="177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262" y="2644435"/>
            <a:ext cx="11044844" cy="2793474"/>
          </a:xfrm>
        </p:spPr>
        <p:txBody>
          <a:bodyPr>
            <a:normAutofit/>
          </a:bodyPr>
          <a:lstStyle/>
          <a:p>
            <a:pPr algn="ctr"/>
            <a:r>
              <a:rPr lang="ru-RU" sz="32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90029" y="615142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Tango.me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131" y="574511"/>
            <a:ext cx="561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188</TotalTime>
  <Words>304</Words>
  <Application>Microsoft Office PowerPoint</Application>
  <PresentationFormat>Широкоэкранный</PresentationFormat>
  <Paragraphs>61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Times New Roman</vt:lpstr>
      <vt:lpstr>След самолета</vt:lpstr>
      <vt:lpstr>Team QA Trainee  </vt:lpstr>
      <vt:lpstr>Оглавление </vt:lpstr>
      <vt:lpstr>Представление проекта</vt:lpstr>
      <vt:lpstr>Команда и Тестирование </vt:lpstr>
      <vt:lpstr>Спринт 1</vt:lpstr>
      <vt:lpstr>Спринт 2</vt:lpstr>
      <vt:lpstr>Спринт 3-4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об выполненной работе Team QA Trainee</dc:title>
  <dc:creator>Kostyan _stf</dc:creator>
  <cp:lastModifiedBy>Kostyan _stf</cp:lastModifiedBy>
  <cp:revision>26</cp:revision>
  <dcterms:created xsi:type="dcterms:W3CDTF">2022-07-07T16:22:44Z</dcterms:created>
  <dcterms:modified xsi:type="dcterms:W3CDTF">2022-07-12T17:04:41Z</dcterms:modified>
</cp:coreProperties>
</file>